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6353EB11-218B-40CB-AF9B-B525187B7BAD}">
          <p14:sldIdLst>
            <p14:sldId id="256"/>
            <p14:sldId id="257"/>
            <p14:sldId id="258"/>
            <p14:sldId id="259"/>
            <p14:sldId id="262"/>
            <p14:sldId id="260"/>
            <p14:sldId id="261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jisaka@zeus.eonet.ne.jp" initials="m" lastIdx="1" clrIdx="0">
    <p:extLst>
      <p:ext uri="{19B8F6BF-5375-455C-9EA6-DF929625EA0E}">
        <p15:presenceInfo xmlns:p15="http://schemas.microsoft.com/office/powerpoint/2012/main" userId="720b4a1371fdaf8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3" autoAdjust="0"/>
    <p:restoredTop sz="94660"/>
  </p:normalViewPr>
  <p:slideViewPr>
    <p:cSldViewPr snapToGrid="0">
      <p:cViewPr varScale="1">
        <p:scale>
          <a:sx n="96" d="100"/>
          <a:sy n="96" d="100"/>
        </p:scale>
        <p:origin x="96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4828E4-8790-33BD-4613-6D4C7ADDA9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B4D01A5-809F-A20F-C6FC-9B8F8A0C45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45F7572-2858-F2D3-BAB4-9DA97034B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9031-056E-44E0-90D9-1943A7ACC163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E57D41D-DDDD-E919-5598-EFBB465B4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974AE15-0C93-00D6-7D02-149E2C3A1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03EB4-7962-4D15-B40E-FCB9F9580C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1977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DD9F51-D0E4-51FD-7650-B8C55F577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D065250-5D43-9D64-3B71-6BD7050F77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862049F-4F36-CD37-1A7D-AC14FB518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9031-056E-44E0-90D9-1943A7ACC163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724ED75-B551-171F-3A0B-01293AF4E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96F472-9D88-AAFA-9342-51C7AC289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03EB4-7962-4D15-B40E-FCB9F9580C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53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72F1AA5-A38B-39FF-13F3-A84DA1FF27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B938ED0-F9E6-2816-1FAE-68900A3844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B7B782F-DC25-B7D3-92AF-58F00A527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9031-056E-44E0-90D9-1943A7ACC163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4DDE90D-54B5-93C6-57D6-879473B7D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4FE7E89-5771-A6ED-B9B6-28F24B45A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03EB4-7962-4D15-B40E-FCB9F9580C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2853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43DEF3-0164-45AC-BD7E-1F90B73A4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169B9C-67CE-0FDB-421D-4FE1FBC9C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BE44D02-E462-FE2D-D8B7-4F9FA5C33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9031-056E-44E0-90D9-1943A7ACC163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FE040AF-4547-A605-FB21-EF0F493EC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555033-4016-5BC0-D388-EFAE30957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03EB4-7962-4D15-B40E-FCB9F9580C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0771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2AB61F-0173-E5C0-70CD-3B7AAA4F2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53069E2-AFEA-695C-943B-E3F12B19F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9CF2DFE-B947-18E5-CA16-BDCEF8E29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9031-056E-44E0-90D9-1943A7ACC163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5970C4E-468D-0107-B75E-A3E8EB62A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EF440B9-9F52-40CA-D39F-17B0FAE42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03EB4-7962-4D15-B40E-FCB9F9580C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3174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975BB7-7841-4164-0095-88C68787A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5DCB289-58DC-5469-EB60-37FE95ADE6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F2A5B8D-BE0D-E5A4-0573-D51CAC4ED4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621BC2B-5912-C1EA-AC59-3CAC97438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9031-056E-44E0-90D9-1943A7ACC163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1E7E8F1-879D-FC93-B45E-BFA2E6826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E3EFAFB-09D8-4BE2-C52F-81CB3784C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03EB4-7962-4D15-B40E-FCB9F9580C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1009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486C5D-F07D-2214-B25D-9B7924A7D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3A4C7E8-3CA8-E289-51BF-FE487EA8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BD141A2-D9DE-63E5-0195-4CBD866C0A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53D6DCF-E854-DE43-CD01-D6798C4F90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46E3F33-8048-C7D4-F0F1-FFDE24C6A9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0D6637D-8628-3C3B-DCFC-554903F9D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9031-056E-44E0-90D9-1943A7ACC163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AF21FF4-D5CB-3A35-F3B3-CCC9DEE8E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113C988-EA66-0E16-56E7-EF2F21BFA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03EB4-7962-4D15-B40E-FCB9F9580C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1089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FB7F4A-4BE8-0543-748A-F5AFD90E2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CE9D002-2F53-0D44-F37F-81C8D6829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9031-056E-44E0-90D9-1943A7ACC163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F9DAE69-C6CF-6D25-9930-CB7F979C8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9F05688-EBB3-194B-3521-B640F5A67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03EB4-7962-4D15-B40E-FCB9F9580C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0841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E9D292D-3803-DDE9-30C6-E0E068CFF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9031-056E-44E0-90D9-1943A7ACC163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182D980-DD88-108E-6BE8-0FF08805A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E88A8ED-6FD6-D49F-54F8-7123CD25E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03EB4-7962-4D15-B40E-FCB9F9580C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8858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165A84-69D4-9D8D-273F-D46E6B173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5CE94C4-BB26-2A1B-CC9F-E646BB26B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921E5BB-28C7-C083-5050-B183A386F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BD39E3B-7225-25F9-0D8B-DDC648D2B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9031-056E-44E0-90D9-1943A7ACC163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8250449-DD5D-B859-07EF-581CF7D8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E396066-2260-6DD3-6CF7-4991A67C3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03EB4-7962-4D15-B40E-FCB9F9580C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9283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FFA139-72EE-27A9-27D5-B6735319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526ADCD-64C0-4A83-88AF-7EE66E232D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6890FF1-E822-C76A-D2D0-202898718F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FE57F55-3681-53FD-9BB6-205BD17EC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9031-056E-44E0-90D9-1943A7ACC163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C977809-1D32-17EC-4076-85D120755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F9C8EFE-53B5-FD7A-0116-4244CC7BA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03EB4-7962-4D15-B40E-FCB9F9580C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4187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FD68769-F5CB-305B-F8BC-0724E7CCB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B6E06D6-3BA7-9BFF-CDC7-9A7B17D91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E660EE4-40A3-344B-87DE-6D8F9AA316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89031-056E-44E0-90D9-1943A7ACC163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3228905-CB16-5336-EFCF-F9905BABC0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C2C1B52-5B5D-E1DB-A8AD-C329A3870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03EB4-7962-4D15-B40E-FCB9F9580C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308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E660D0-7B24-0EE6-C736-86B0A1E20B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225" y="616226"/>
            <a:ext cx="10962861" cy="2226365"/>
          </a:xfrm>
        </p:spPr>
        <p:txBody>
          <a:bodyPr/>
          <a:lstStyle/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府立植物園の「見直し案」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B720992-CAA0-FA1D-D178-05AF60CF39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5582" y="4307717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2023</a:t>
            </a: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</a:t>
            </a: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29</a:t>
            </a: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　報告・交流集会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京都学・歴彩館小ホール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なからぎのもりの会共同代表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鯵坂　学</a:t>
            </a:r>
          </a:p>
        </p:txBody>
      </p:sp>
    </p:spTree>
    <p:extLst>
      <p:ext uri="{BB962C8B-B14F-4D97-AF65-F5344CB8AC3E}">
        <p14:creationId xmlns:p14="http://schemas.microsoft.com/office/powerpoint/2010/main" val="429942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E9016F-D72B-E756-3843-FDBA36E67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8118"/>
          </a:xfrm>
        </p:spPr>
        <p:txBody>
          <a:bodyPr/>
          <a:lstStyle/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</a:t>
            </a:r>
            <a: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.</a:t>
            </a: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植物園・北山エリア開発の背景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BB92547-79DE-BEA3-BD77-CCF23162E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5" y="1302025"/>
            <a:ext cx="12132365" cy="5387009"/>
          </a:xfrm>
        </p:spPr>
        <p:txBody>
          <a:bodyPr>
            <a:normAutofit/>
          </a:bodyPr>
          <a:lstStyle/>
          <a:p>
            <a:r>
              <a:rPr kumimoji="1"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公共</a:t>
            </a:r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</a:t>
            </a:r>
            <a:r>
              <a:rPr kumimoji="1"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用地を開発資本（企業）が、</a:t>
            </a:r>
            <a:r>
              <a:rPr kumimoji="1"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PFI</a:t>
            </a:r>
            <a:r>
              <a:rPr kumimoji="1"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</a:t>
            </a:r>
            <a:r>
              <a:rPr kumimoji="1"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Private Finance</a:t>
            </a:r>
            <a:r>
              <a:rPr kumimoji="1"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Initiative</a:t>
            </a:r>
            <a:r>
              <a:rPr kumimoji="1"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）という手法を使って、お金儲けに利用しようとする動き</a:t>
            </a:r>
            <a:endParaRPr kumimoji="1" lang="en-US" altLang="ja-JP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スポーツ庁がスタジアムやアリーナ（イベント施設）を、スポーツ振興の名の下に、儲かる施設として開発しようとする動き</a:t>
            </a:r>
            <a:endParaRPr lang="en-US" altLang="ja-JP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kumimoji="1" lang="ja-JP" altLang="en-US" b="1" dirty="0"/>
              <a:t>例：スポーツ</a:t>
            </a:r>
            <a:r>
              <a:rPr lang="ja-JP" altLang="en-US" b="1" dirty="0"/>
              <a:t>庁、</a:t>
            </a:r>
            <a:r>
              <a:rPr kumimoji="1" lang="en-US" altLang="ja-JP" b="1" dirty="0"/>
              <a:t>2019</a:t>
            </a:r>
            <a:r>
              <a:rPr kumimoji="1" lang="ja-JP" altLang="en-US" b="1" dirty="0"/>
              <a:t>年「スタジアム・アリーナ改革の推進」</a:t>
            </a:r>
            <a:endParaRPr kumimoji="1" lang="en-US" altLang="ja-JP" b="1" dirty="0"/>
          </a:p>
          <a:p>
            <a:pPr marL="0" indent="0">
              <a:buNone/>
            </a:pPr>
            <a:r>
              <a:rPr kumimoji="1" lang="ja-JP" altLang="en-US" b="1" dirty="0"/>
              <a:t>　⇒スポーツ市場規模（</a:t>
            </a:r>
            <a:r>
              <a:rPr kumimoji="1" lang="en-US" altLang="ja-JP" b="1" dirty="0"/>
              <a:t>2015</a:t>
            </a:r>
            <a:r>
              <a:rPr kumimoji="1" lang="ja-JP" altLang="en-US" b="1" dirty="0"/>
              <a:t>年：</a:t>
            </a:r>
            <a:r>
              <a:rPr kumimoji="1" lang="en-US" altLang="ja-JP" b="1" dirty="0"/>
              <a:t>5.5</a:t>
            </a:r>
            <a:r>
              <a:rPr kumimoji="1" lang="ja-JP" altLang="en-US" b="1" dirty="0"/>
              <a:t>兆円）を</a:t>
            </a:r>
            <a:r>
              <a:rPr kumimoji="1" lang="en-US" altLang="ja-JP" b="1" dirty="0"/>
              <a:t>2020</a:t>
            </a:r>
            <a:r>
              <a:rPr kumimoji="1" lang="ja-JP" altLang="en-US" b="1" dirty="0"/>
              <a:t>年までに</a:t>
            </a:r>
            <a:r>
              <a:rPr kumimoji="1" lang="en-US" altLang="ja-JP" b="1" dirty="0"/>
              <a:t>10</a:t>
            </a:r>
            <a:r>
              <a:rPr kumimoji="1" lang="ja-JP" altLang="en-US" b="1" dirty="0"/>
              <a:t>兆円、</a:t>
            </a:r>
            <a:r>
              <a:rPr kumimoji="1" lang="en-US" altLang="ja-JP" b="1" dirty="0"/>
              <a:t>2025</a:t>
            </a:r>
            <a:r>
              <a:rPr kumimoji="1" lang="ja-JP" altLang="en-US" b="1" dirty="0"/>
              <a:t>年までに</a:t>
            </a:r>
            <a:r>
              <a:rPr kumimoji="1" lang="en-US" altLang="ja-JP" b="1" dirty="0"/>
              <a:t>15</a:t>
            </a:r>
            <a:r>
              <a:rPr kumimoji="1" lang="ja-JP" altLang="en-US" b="1" dirty="0"/>
              <a:t>兆円に拡大することを目指す</a:t>
            </a:r>
          </a:p>
          <a:p>
            <a:pPr marL="0" indent="0">
              <a:buNone/>
            </a:pPr>
            <a:r>
              <a:rPr kumimoji="1" lang="ja-JP" altLang="en-US" b="1" dirty="0"/>
              <a:t> 　全国のスタジアム・アリーナについて、多様な世代が集う交流拠点として、</a:t>
            </a:r>
            <a:r>
              <a:rPr kumimoji="1" lang="en-US" altLang="ja-JP" b="1" dirty="0"/>
              <a:t>2017</a:t>
            </a:r>
            <a:r>
              <a:rPr kumimoji="1" lang="ja-JP" altLang="en-US" b="1" dirty="0"/>
              <a:t>年から</a:t>
            </a:r>
            <a:r>
              <a:rPr kumimoji="1" lang="en-US" altLang="ja-JP" b="1" dirty="0"/>
              <a:t>2025</a:t>
            </a:r>
            <a:r>
              <a:rPr kumimoji="1" lang="ja-JP" altLang="en-US" b="1" dirty="0"/>
              <a:t>年までに新たに</a:t>
            </a:r>
            <a:r>
              <a:rPr kumimoji="1" lang="en-US" altLang="ja-JP" b="1" dirty="0"/>
              <a:t>20</a:t>
            </a:r>
            <a:r>
              <a:rPr kumimoji="1" lang="ja-JP" altLang="en-US" b="1" dirty="0"/>
              <a:t>拠点を実現する</a:t>
            </a:r>
          </a:p>
        </p:txBody>
      </p:sp>
    </p:spTree>
    <p:extLst>
      <p:ext uri="{BB962C8B-B14F-4D97-AF65-F5344CB8AC3E}">
        <p14:creationId xmlns:p14="http://schemas.microsoft.com/office/powerpoint/2010/main" val="3687690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F50EE9-0B86-1474-BE18-E91F76633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7930"/>
            <a:ext cx="10515600" cy="5839033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ECB3748-0D5E-9223-3DF1-5FD669E93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391"/>
            <a:ext cx="12503426" cy="675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90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0CABF54-83AC-3BAB-F7C1-6022542C0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739" y="347870"/>
            <a:ext cx="10658061" cy="5829093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</a:t>
            </a:r>
            <a:r>
              <a:rPr kumimoji="1" lang="ja-JP" altLang="en-US" dirty="0"/>
              <a:t>．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/>
              <a:t>2020</a:t>
            </a:r>
            <a:r>
              <a:rPr kumimoji="1" lang="ja-JP" altLang="en-US" dirty="0"/>
              <a:t>年</a:t>
            </a:r>
            <a:r>
              <a:rPr kumimoji="1" lang="en-US" altLang="ja-JP" dirty="0"/>
              <a:t>12</a:t>
            </a:r>
            <a:r>
              <a:rPr kumimoji="1" lang="ja-JP" altLang="en-US" dirty="0"/>
              <a:t>月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「北山エリア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整備基本計画」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イメージ図</a:t>
            </a:r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B94388D-550C-5074-17A3-6F9782ADF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461" y="248478"/>
            <a:ext cx="8726556" cy="660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742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A0E69D-F01E-E12E-C60C-594AB5784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670" y="222525"/>
            <a:ext cx="10515600" cy="917023"/>
          </a:xfrm>
        </p:spPr>
        <p:txBody>
          <a:bodyPr>
            <a:normAutofit/>
          </a:bodyPr>
          <a:lstStyle/>
          <a:p>
            <a: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</a:t>
            </a: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．整備基本計画に抗する、様々な動き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63411C0-3716-45A8-4D4D-6C6947731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166" y="1129609"/>
            <a:ext cx="10701130" cy="50140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b="1" dirty="0"/>
              <a:t>①</a:t>
            </a:r>
            <a:r>
              <a:rPr lang="ja-JP" altLang="en-US" b="1" dirty="0"/>
              <a:t>６つの</a:t>
            </a:r>
            <a:r>
              <a:rPr kumimoji="1" lang="ja-JP" altLang="en-US" b="1" dirty="0"/>
              <a:t>運動団体による開発反対の宣伝、植物園を守る署名運動</a:t>
            </a:r>
            <a:endParaRPr kumimoji="1" lang="en-US" altLang="ja-JP" b="1" dirty="0"/>
          </a:p>
          <a:p>
            <a:pPr marL="0" indent="0">
              <a:buNone/>
            </a:pPr>
            <a:r>
              <a:rPr lang="ja-JP" altLang="en-US" b="1" dirty="0"/>
              <a:t>　・現在、総計で約</a:t>
            </a:r>
            <a:r>
              <a:rPr lang="en-US" altLang="ja-JP" b="1" dirty="0"/>
              <a:t>16</a:t>
            </a:r>
            <a:r>
              <a:rPr lang="ja-JP" altLang="en-US" b="1" dirty="0"/>
              <a:t>万筆・・・</a:t>
            </a:r>
            <a:endParaRPr lang="en-US" altLang="ja-JP" b="1" dirty="0"/>
          </a:p>
          <a:p>
            <a:pPr marL="0" indent="0">
              <a:buNone/>
            </a:pPr>
            <a:r>
              <a:rPr kumimoji="1" lang="ja-JP" altLang="en-US" b="1" dirty="0"/>
              <a:t>　・府立大学関係者によるアリーナ反対の署名、</a:t>
            </a:r>
            <a:r>
              <a:rPr kumimoji="1" lang="en-US" altLang="ja-JP" b="1" dirty="0"/>
              <a:t>1</a:t>
            </a:r>
            <a:r>
              <a:rPr kumimoji="1" lang="ja-JP" altLang="en-US" b="1" dirty="0"/>
              <a:t>万筆を超える</a:t>
            </a:r>
            <a:endParaRPr kumimoji="1" lang="en-US" altLang="ja-JP" b="1" dirty="0"/>
          </a:p>
          <a:p>
            <a:pPr marL="0" indent="0">
              <a:buNone/>
            </a:pPr>
            <a:r>
              <a:rPr lang="ja-JP" altLang="en-US" b="1" dirty="0"/>
              <a:t>②府立植物園の前元園長らによる「植物園を守りたい」記者会見</a:t>
            </a:r>
            <a:endParaRPr lang="en-US" altLang="ja-JP" b="1" dirty="0"/>
          </a:p>
          <a:p>
            <a:pPr marL="0" indent="0">
              <a:buNone/>
            </a:pPr>
            <a:r>
              <a:rPr kumimoji="1" lang="ja-JP" altLang="en-US" b="1" dirty="0"/>
              <a:t>③京都府内外の知識人・文化人・ジャーナリストの意見表明</a:t>
            </a:r>
            <a:endParaRPr kumimoji="1" lang="en-US" altLang="ja-JP" b="1" dirty="0"/>
          </a:p>
          <a:p>
            <a:pPr marL="0" indent="0">
              <a:buNone/>
            </a:pPr>
            <a:r>
              <a:rPr lang="ja-JP" altLang="en-US" b="1" dirty="0"/>
              <a:t>④京都新聞への意見広告（</a:t>
            </a:r>
            <a:r>
              <a:rPr lang="en-US" altLang="ja-JP" b="1" dirty="0"/>
              <a:t>2023</a:t>
            </a:r>
            <a:r>
              <a:rPr lang="ja-JP" altLang="en-US" b="1" dirty="0"/>
              <a:t>年</a:t>
            </a:r>
            <a:r>
              <a:rPr lang="en-US" altLang="ja-JP" b="1" dirty="0"/>
              <a:t>1</a:t>
            </a:r>
            <a:r>
              <a:rPr lang="ja-JP" altLang="en-US" b="1" dirty="0"/>
              <a:t>月</a:t>
            </a:r>
            <a:r>
              <a:rPr lang="en-US" altLang="ja-JP" b="1" dirty="0"/>
              <a:t>6</a:t>
            </a:r>
            <a:r>
              <a:rPr lang="ja-JP" altLang="en-US" b="1" dirty="0"/>
              <a:t>日）、テレビ・ラジオ</a:t>
            </a:r>
            <a:endParaRPr lang="en-US" altLang="ja-JP" b="1" dirty="0"/>
          </a:p>
          <a:p>
            <a:pPr marL="0" indent="0">
              <a:buNone/>
            </a:pPr>
            <a:r>
              <a:rPr kumimoji="1" lang="ja-JP" altLang="en-US" b="1" dirty="0"/>
              <a:t>⑤京都府立植物園大好きの方の援助</a:t>
            </a:r>
            <a:endParaRPr kumimoji="1" lang="en-US" altLang="ja-JP" b="1" dirty="0"/>
          </a:p>
          <a:p>
            <a:pPr marL="0" indent="0">
              <a:buNone/>
            </a:pPr>
            <a:r>
              <a:rPr lang="ja-JP" altLang="en-US" b="1" dirty="0"/>
              <a:t>⑥府立植物園職員による</a:t>
            </a:r>
            <a:r>
              <a:rPr lang="en-US" altLang="ja-JP" b="1" dirty="0"/>
              <a:t>20</a:t>
            </a:r>
            <a:r>
              <a:rPr lang="ja-JP" altLang="en-US" b="1" dirty="0"/>
              <a:t>回を超える「プロジェクト会議」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b="1" dirty="0"/>
              <a:t>　　　　　　　　　　　⇒見直し案に結実</a:t>
            </a:r>
            <a:endParaRPr lang="en-US" altLang="ja-JP" b="1" dirty="0"/>
          </a:p>
          <a:p>
            <a:pPr marL="0" indent="0">
              <a:buNone/>
            </a:pPr>
            <a:r>
              <a:rPr kumimoji="1" lang="ja-JP" altLang="en-US" b="1" dirty="0"/>
              <a:t>⑦その他？？</a:t>
            </a:r>
          </a:p>
        </p:txBody>
      </p:sp>
    </p:spTree>
    <p:extLst>
      <p:ext uri="{BB962C8B-B14F-4D97-AF65-F5344CB8AC3E}">
        <p14:creationId xmlns:p14="http://schemas.microsoft.com/office/powerpoint/2010/main" val="2494558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F1AA2D-B72B-5DBF-B68E-C9C03ED38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16" y="-298174"/>
            <a:ext cx="11317357" cy="964096"/>
          </a:xfrm>
        </p:spPr>
        <p:txBody>
          <a:bodyPr>
            <a:normAutofit/>
          </a:bodyPr>
          <a:lstStyle/>
          <a:p>
            <a:r>
              <a:rPr lang="en-US" altLang="ja-JP" sz="3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4.</a:t>
            </a:r>
            <a:r>
              <a:rPr kumimoji="1" lang="ja-JP" altLang="en-US" sz="3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京都府・植物園による「見直し案」の図（</a:t>
            </a:r>
            <a:r>
              <a:rPr kumimoji="1" lang="en-US" altLang="ja-JP" sz="3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2023</a:t>
            </a:r>
            <a:r>
              <a:rPr kumimoji="1" lang="ja-JP" altLang="en-US" sz="3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</a:t>
            </a:r>
            <a:r>
              <a:rPr kumimoji="1" lang="en-US" altLang="ja-JP" sz="3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kumimoji="1" lang="ja-JP" altLang="en-US" sz="3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月</a:t>
            </a:r>
            <a:r>
              <a:rPr kumimoji="1" lang="en-US" altLang="ja-JP" sz="3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</a:t>
            </a:r>
            <a:r>
              <a:rPr kumimoji="1" lang="ja-JP" altLang="en-US" sz="3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日）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716DABC7-41F2-76A4-7BC8-488CA5C72F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1782" y="508000"/>
            <a:ext cx="9452113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587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984073-2628-4D48-7731-F36068E3E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5309"/>
            <a:ext cx="10515600" cy="628787"/>
          </a:xfrm>
        </p:spPr>
        <p:txBody>
          <a:bodyPr>
            <a:normAutofit fontScale="90000"/>
          </a:bodyPr>
          <a:lstStyle/>
          <a:p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5.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「見直し案」への懸念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2FF8DB9-6719-B7DE-CDE7-6FCD677D7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00" y="964096"/>
            <a:ext cx="11552030" cy="57646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b="1" dirty="0"/>
              <a:t>◇懸念</a:t>
            </a:r>
          </a:p>
          <a:p>
            <a:r>
              <a:rPr kumimoji="1" lang="ja-JP" altLang="en-US" b="1" dirty="0"/>
              <a:t>①あらたな植物園会館の建物が正門から東に大きく拡大しており、南隣の府立大学内に計画の巨大アリーナの観客を呼び込む意図が読み取れる。</a:t>
            </a:r>
            <a:endParaRPr kumimoji="1" lang="en-US" altLang="ja-JP" b="1" dirty="0"/>
          </a:p>
          <a:p>
            <a:r>
              <a:rPr kumimoji="1" lang="ja-JP" altLang="en-US" b="1" dirty="0"/>
              <a:t>会館内のレストランは、維持できないのでは。⇒周辺のお店の利用を</a:t>
            </a:r>
            <a:endParaRPr kumimoji="1" lang="en-US" altLang="ja-JP" b="1" dirty="0"/>
          </a:p>
          <a:p>
            <a:r>
              <a:rPr lang="ja-JP" altLang="en-US" b="1" dirty="0"/>
              <a:t>②</a:t>
            </a:r>
            <a:r>
              <a:rPr kumimoji="1" lang="ja-JP" altLang="en-US" b="1" dirty="0"/>
              <a:t>正門から温室にかけては大屋根が作られて、せっかくの北山を望む景観が台無しになる可能性もある。</a:t>
            </a:r>
            <a:endParaRPr kumimoji="1" lang="en-US" altLang="ja-JP" b="1" dirty="0"/>
          </a:p>
          <a:p>
            <a:r>
              <a:rPr lang="ja-JP" altLang="en-US" b="1" dirty="0"/>
              <a:t>③</a:t>
            </a:r>
            <a:r>
              <a:rPr kumimoji="1" lang="ja-JP" altLang="en-US" b="1" dirty="0"/>
              <a:t>北山門東側に作られる予定の標本庫や、西側に建て替えられる温室も園外に接している建物は「すべて出入り口を作るつもりだ」と府側は説明しています。</a:t>
            </a:r>
            <a:endParaRPr kumimoji="1" lang="en-US" altLang="ja-JP" b="1" dirty="0"/>
          </a:p>
          <a:p>
            <a:r>
              <a:rPr kumimoji="1" lang="ja-JP" altLang="en-US" b="1" dirty="0"/>
              <a:t>現在</a:t>
            </a:r>
            <a:r>
              <a:rPr kumimoji="1" lang="en-US" altLang="ja-JP" b="1" dirty="0"/>
              <a:t>4</a:t>
            </a:r>
            <a:r>
              <a:rPr kumimoji="1" lang="ja-JP" altLang="en-US" b="1" dirty="0"/>
              <a:t>つある入り口をさらに増やし、回遊性を高めたいようです。</a:t>
            </a:r>
            <a:endParaRPr kumimoji="1" lang="en-US" altLang="ja-JP" b="1" dirty="0"/>
          </a:p>
          <a:p>
            <a:pPr marL="0" indent="0">
              <a:buNone/>
            </a:pPr>
            <a:r>
              <a:rPr kumimoji="1" lang="ja-JP" altLang="en-US" b="1" dirty="0"/>
              <a:t>　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36712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D76652-7013-F03F-53F8-EE2C29790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7997"/>
          </a:xfrm>
        </p:spPr>
        <p:txBody>
          <a:bodyPr/>
          <a:lstStyle/>
          <a:p>
            <a:r>
              <a:rPr kumimoji="1" lang="ja-JP" altLang="en-US" dirty="0"/>
              <a:t>◆</a:t>
            </a:r>
            <a:r>
              <a:rPr kumimoji="1" lang="ja-JP" altLang="en-US" b="1" dirty="0"/>
              <a:t>大きな懸念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6E0003-2C02-8822-562D-F68D0EC09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74035"/>
            <a:ext cx="10850217" cy="5595730"/>
          </a:xfrm>
        </p:spPr>
        <p:txBody>
          <a:bodyPr>
            <a:normAutofit/>
          </a:bodyPr>
          <a:lstStyle/>
          <a:p>
            <a:r>
              <a:rPr kumimoji="1" lang="ja-JP" altLang="en-US" b="1" dirty="0"/>
              <a:t>①植物園の南隣にある府立大学内に計画されている</a:t>
            </a:r>
            <a:r>
              <a:rPr kumimoji="1" lang="en-US" altLang="ja-JP" b="1" dirty="0"/>
              <a:t>1</a:t>
            </a:r>
            <a:r>
              <a:rPr kumimoji="1" lang="ja-JP" altLang="en-US" b="1" dirty="0"/>
              <a:t>万人規模の「共同体育館（アリーナ）」は、</a:t>
            </a:r>
            <a:r>
              <a:rPr kumimoji="1" lang="en-US" altLang="ja-JP" b="1" dirty="0"/>
              <a:t>2000</a:t>
            </a:r>
            <a:r>
              <a:rPr kumimoji="1" lang="ja-JP" altLang="en-US" b="1" dirty="0"/>
              <a:t>人規模の大学には不要。</a:t>
            </a:r>
            <a:endParaRPr kumimoji="1" lang="en-US" altLang="ja-JP" b="1" dirty="0"/>
          </a:p>
          <a:p>
            <a:r>
              <a:rPr lang="ja-JP" altLang="en-US" b="1" dirty="0"/>
              <a:t>　⇒植物園のバラ園などへのダメージも心配</a:t>
            </a:r>
            <a:endParaRPr kumimoji="1" lang="en-US" altLang="ja-JP" b="1" dirty="0"/>
          </a:p>
          <a:p>
            <a:endParaRPr kumimoji="1" lang="ja-JP" altLang="en-US" b="1" dirty="0"/>
          </a:p>
          <a:p>
            <a:r>
              <a:rPr kumimoji="1" lang="ja-JP" altLang="en-US" b="1" dirty="0"/>
              <a:t>②総合資料館跡地の植物園寄りに計画されている「賑わい交流施設」（ホテル）の建設については、地域にそぐわない施設。</a:t>
            </a:r>
            <a:endParaRPr kumimoji="1" lang="en-US" altLang="ja-JP" b="1" dirty="0"/>
          </a:p>
          <a:p>
            <a:endParaRPr kumimoji="1" lang="ja-JP" altLang="en-US" b="1" dirty="0"/>
          </a:p>
          <a:p>
            <a:pPr marL="0" indent="0">
              <a:buNone/>
            </a:pPr>
            <a:r>
              <a:rPr kumimoji="1" lang="ja-JP" altLang="en-US" b="1" dirty="0"/>
              <a:t>⇒そもそも京都市の都市計画上ではアリーナやホテルの建設は許されていない。</a:t>
            </a:r>
          </a:p>
          <a:p>
            <a:pPr marL="0" indent="0">
              <a:buNone/>
            </a:pPr>
            <a:r>
              <a:rPr lang="ja-JP" altLang="en-US" b="1" dirty="0"/>
              <a:t>⇒</a:t>
            </a:r>
            <a:r>
              <a:rPr kumimoji="1" lang="ja-JP" altLang="en-US" b="1" dirty="0"/>
              <a:t>「見直し案」は植物園に限ったもので、「北山エリア整備基本計画」の全体の内容そのものを見直したものではない。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46165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627</Words>
  <Application>Microsoft Office PowerPoint</Application>
  <PresentationFormat>ワイド画面</PresentationFormat>
  <Paragraphs>47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4" baseType="lpstr">
      <vt:lpstr>ＭＳ Ｐゴシック</vt:lpstr>
      <vt:lpstr>ＭＳ ゴシック</vt:lpstr>
      <vt:lpstr>游ゴシック</vt:lpstr>
      <vt:lpstr>游ゴシック Light</vt:lpstr>
      <vt:lpstr>Arial</vt:lpstr>
      <vt:lpstr>Office テーマ</vt:lpstr>
      <vt:lpstr>府立植物園の「見直し案」</vt:lpstr>
      <vt:lpstr>１.植物園・北山エリア開発の背景</vt:lpstr>
      <vt:lpstr>PowerPoint プレゼンテーション</vt:lpstr>
      <vt:lpstr>PowerPoint プレゼンテーション</vt:lpstr>
      <vt:lpstr>3．整備基本計画に抗する、様々な動き</vt:lpstr>
      <vt:lpstr>4.京都府・植物園による「見直し案」の図（2023年2月20日）</vt:lpstr>
      <vt:lpstr>5.「見直し案」への懸念</vt:lpstr>
      <vt:lpstr>◆大きな懸念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府立植物園の「見直し案」</dc:title>
  <dc:creator>majisaka@zeus.eonet.ne.jp</dc:creator>
  <cp:lastModifiedBy>majisaka@zeus.eonet.ne.jp</cp:lastModifiedBy>
  <cp:revision>30</cp:revision>
  <dcterms:created xsi:type="dcterms:W3CDTF">2023-07-26T03:06:43Z</dcterms:created>
  <dcterms:modified xsi:type="dcterms:W3CDTF">2023-07-28T14:31:49Z</dcterms:modified>
</cp:coreProperties>
</file>